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4226" r:id="rId1"/>
  </p:sldMasterIdLst>
  <p:notesMasterIdLst>
    <p:notesMasterId r:id="rId4"/>
  </p:notesMasterIdLst>
  <p:handoutMasterIdLst>
    <p:handoutMasterId r:id="rId5"/>
  </p:handoutMasterIdLst>
  <p:sldIdLst>
    <p:sldId id="820" r:id="rId2"/>
    <p:sldId id="821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9">
          <p15:clr>
            <a:srgbClr val="A4A3A4"/>
          </p15:clr>
        </p15:guide>
        <p15:guide id="2" pos="495">
          <p15:clr>
            <a:srgbClr val="A4A3A4"/>
          </p15:clr>
        </p15:guide>
        <p15:guide id="3" orient="horz" pos="28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F68"/>
    <a:srgbClr val="9EB180"/>
    <a:srgbClr val="B8F0DB"/>
    <a:srgbClr val="F4FC7F"/>
    <a:srgbClr val="CE6569"/>
    <a:srgbClr val="779EBD"/>
    <a:srgbClr val="650100"/>
    <a:srgbClr val="18C4F7"/>
    <a:srgbClr val="E4A40B"/>
    <a:srgbClr val="56C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6432" autoAdjust="0"/>
  </p:normalViewPr>
  <p:slideViewPr>
    <p:cSldViewPr snapToGrid="0">
      <p:cViewPr>
        <p:scale>
          <a:sx n="185" d="100"/>
          <a:sy n="185" d="100"/>
        </p:scale>
        <p:origin x="-80" y="-80"/>
      </p:cViewPr>
      <p:guideLst>
        <p:guide orient="horz" pos="2794"/>
        <p:guide pos="5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434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08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197" y="0"/>
            <a:ext cx="3037207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71"/>
            <a:ext cx="3037208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197" y="8832071"/>
            <a:ext cx="3037207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a typeface="ＭＳ Ｐゴシック" charset="-128"/>
              </a:defRPr>
            </a:lvl1pPr>
          </a:lstStyle>
          <a:p>
            <a:pPr>
              <a:defRPr/>
            </a:pPr>
            <a:fld id="{BCF209AB-327B-4EF9-B160-FF9A8A6DF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78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08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197" y="0"/>
            <a:ext cx="3037207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4" y="4416839"/>
            <a:ext cx="5141592" cy="41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71"/>
            <a:ext cx="3037208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197" y="8832071"/>
            <a:ext cx="3037207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7C39EE72-446C-4E89-9D84-E30D697F6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7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9EE72-446C-4E89-9D84-E30D697F6F6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902711E2-22B5-4A11-9C15-C67BBBC45D28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1345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l NA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8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04386" y="6483349"/>
            <a:ext cx="787725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9/16/14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7534" y="6483349"/>
            <a:ext cx="4588933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The technical data in this document is controlled under the U.S. Export Regulations; release to foreign persons may require an export authorization.  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49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001888" y="1297172"/>
            <a:ext cx="7684911" cy="494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387" y="6483355"/>
            <a:ext cx="88650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55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71450" y="6523038"/>
            <a:ext cx="489585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06971" y="6596063"/>
            <a:ext cx="508455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9DB952-D2FF-471F-897E-1437345C8095}" type="slidenum">
              <a:rPr lang="en-US" altLang="en-US"/>
              <a:pPr/>
              <a:t>‹#›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813550" y="6597650"/>
            <a:ext cx="762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095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mes_B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0556"/>
            <a:ext cx="2133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FFFFFF"/>
                </a:solidFill>
                <a:ea typeface="+mn-ea"/>
              </a:defRPr>
            </a:lvl1pPr>
          </a:lstStyle>
          <a:p>
            <a:fld id="{33D804BE-5198-2946-A7CF-1560F12F4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7" y="1165225"/>
            <a:ext cx="875665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fld id="{1A91A39F-11B5-9847-AA17-E654CBC879A1}" type="datetimeFigureOut">
              <a:rPr lang="en-US" smtClean="0"/>
              <a:pPr/>
              <a:t>1/6/17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4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1" r:id="rId3"/>
    <p:sldLayoutId id="2147484232" r:id="rId4"/>
    <p:sldLayoutId id="2147484254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 Narrow"/>
          <a:ea typeface="+mj-ea"/>
          <a:cs typeface="Arial Narrow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515938" indent="-233363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+mn-ea"/>
        </a:defRPr>
      </a:lvl2pPr>
      <a:lvl3pPr marL="739775" indent="-166688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FFFFFF"/>
          </a:solidFill>
          <a:latin typeface="+mn-lt"/>
          <a:ea typeface="+mn-ea"/>
        </a:defRPr>
      </a:lvl3pPr>
      <a:lvl4pPr marL="1089025" indent="-233363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FFFFFF"/>
          </a:solidFill>
          <a:latin typeface="+mn-lt"/>
          <a:ea typeface="+mn-ea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D FLEET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4"/>
          <p:cNvSpPr txBox="1">
            <a:spLocks noChangeArrowheads="1"/>
          </p:cNvSpPr>
          <p:nvPr/>
        </p:nvSpPr>
        <p:spPr bwMode="auto">
          <a:xfrm>
            <a:off x="4230892" y="5441644"/>
            <a:ext cx="4616565" cy="125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1800" b="1" dirty="0" smtClean="0">
                <a:solidFill>
                  <a:srgbClr val="FBB23B"/>
                </a:solidFill>
                <a:latin typeface="Arial"/>
                <a:ea typeface="ヒラギノ角ゴ Pro W3" charset="-128"/>
                <a:cs typeface="Arial"/>
              </a:rPr>
              <a:t>Presenter Name</a:t>
            </a:r>
          </a:p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dirty="0" smtClean="0">
                <a:solidFill>
                  <a:srgbClr val="FBB23B"/>
                </a:solidFill>
                <a:latin typeface="Arial"/>
                <a:ea typeface="ヒラギノ角ゴ Pro W3" charset="-128"/>
                <a:cs typeface="Arial"/>
              </a:rPr>
              <a:t>Title Here</a:t>
            </a:r>
          </a:p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</a:pPr>
            <a:endParaRPr lang="en-US" sz="1400" dirty="0" smtClean="0">
              <a:solidFill>
                <a:srgbClr val="FBB23B"/>
              </a:solidFill>
              <a:latin typeface="Arial"/>
              <a:ea typeface="ヒラギノ角ゴ Pro W3" charset="-128"/>
              <a:cs typeface="Arial"/>
            </a:endParaRPr>
          </a:p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1400" dirty="0" smtClean="0">
                <a:solidFill>
                  <a:srgbClr val="FBB23B"/>
                </a:solidFill>
                <a:latin typeface="Arial"/>
                <a:ea typeface="ヒラギノ角ゴ Pro W3" charset="-128"/>
                <a:cs typeface="Arial"/>
              </a:rPr>
              <a:t>January X, 2017</a:t>
            </a:r>
          </a:p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400" dirty="0" smtClean="0">
              <a:solidFill>
                <a:srgbClr val="FBB23B"/>
              </a:solidFill>
              <a:latin typeface="Arial"/>
              <a:ea typeface="ヒラギノ角ゴ Pro W3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9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2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73353"/>
            <a:ext cx="9144000" cy="896112"/>
            <a:chOff x="0" y="273353"/>
            <a:chExt cx="9144000" cy="896112"/>
          </a:xfrm>
        </p:grpSpPr>
        <p:sp>
          <p:nvSpPr>
            <p:cNvPr id="11" name="Rectangle 10"/>
            <p:cNvSpPr/>
            <p:nvPr/>
          </p:nvSpPr>
          <p:spPr>
            <a:xfrm>
              <a:off x="0" y="273353"/>
              <a:ext cx="9144000" cy="895048"/>
            </a:xfrm>
            <a:prstGeom prst="rect">
              <a:avLst/>
            </a:prstGeom>
            <a:solidFill>
              <a:srgbClr val="0D22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5536" y="273353"/>
              <a:ext cx="5998464" cy="896112"/>
            </a:xfrm>
            <a:prstGeom prst="rect">
              <a:avLst/>
            </a:prstGeom>
            <a:solidFill>
              <a:srgbClr val="213F68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100" dirty="0" smtClean="0">
                  <a:latin typeface="+mj-lt"/>
                </a:rPr>
                <a:t>SCIENCE MISSION DIRECTORATE</a:t>
              </a:r>
              <a:endParaRPr lang="en-US" sz="31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716016"/>
      </p:ext>
    </p:extLst>
  </p:cSld>
  <p:clrMapOvr>
    <a:masterClrMapping/>
  </p:clrMapOvr>
</p:sld>
</file>

<file path=ppt/theme/theme1.xml><?xml version="1.0" encoding="utf-8"?>
<a:theme xmlns:a="http://schemas.openxmlformats.org/drawingml/2006/main" name="D&amp;N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Fronti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</Words>
  <Application>Microsoft Macintosh PowerPoint</Application>
  <PresentationFormat>On-screen Show 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D&amp;NF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Mission Directorate</dc:title>
  <dc:subject>NAS Committee on Large Strategic NASA Science Missions</dc:subject>
  <dc:creator/>
  <cp:keywords>SMD, missions, large, strategic</cp:keywords>
  <dc:description/>
  <cp:lastModifiedBy/>
  <cp:revision>1</cp:revision>
  <cp:lastPrinted>2012-02-09T18:04:11Z</cp:lastPrinted>
  <dcterms:created xsi:type="dcterms:W3CDTF">2012-02-28T14:53:04Z</dcterms:created>
  <dcterms:modified xsi:type="dcterms:W3CDTF">2017-01-06T19:18:17Z</dcterms:modified>
  <cp:category>presentations-AA</cp:category>
</cp:coreProperties>
</file>