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 autoCompressPictures="0">
  <p:sldMasterIdLst>
    <p:sldMasterId id="2147484226" r:id="rId1"/>
  </p:sldMasterIdLst>
  <p:notesMasterIdLst>
    <p:notesMasterId r:id="rId3"/>
  </p:notesMasterIdLst>
  <p:handoutMasterIdLst>
    <p:handoutMasterId r:id="rId4"/>
  </p:handoutMasterIdLst>
  <p:sldIdLst>
    <p:sldId id="821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9">
          <p15:clr>
            <a:srgbClr val="A4A3A4"/>
          </p15:clr>
        </p15:guide>
        <p15:guide id="2" pos="495">
          <p15:clr>
            <a:srgbClr val="A4A3A4"/>
          </p15:clr>
        </p15:guide>
        <p15:guide id="3" orient="horz" pos="2803">
          <p15:clr>
            <a:srgbClr val="A4A3A4"/>
          </p15:clr>
        </p15:guide>
        <p15:guide id="4" orient="horz" pos="2794">
          <p15:clr>
            <a:srgbClr val="A4A3A4"/>
          </p15:clr>
        </p15:guide>
        <p15:guide id="5" pos="55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6B55"/>
    <a:srgbClr val="6C6D6F"/>
    <a:srgbClr val="213F68"/>
    <a:srgbClr val="9EB180"/>
    <a:srgbClr val="B8F0DB"/>
    <a:srgbClr val="F4FC7F"/>
    <a:srgbClr val="CE6569"/>
    <a:srgbClr val="779EBD"/>
    <a:srgbClr val="650100"/>
    <a:srgbClr val="18C4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 autoAdjust="0"/>
    <p:restoredTop sz="95037" autoAdjust="0"/>
  </p:normalViewPr>
  <p:slideViewPr>
    <p:cSldViewPr snapToGrid="0">
      <p:cViewPr varScale="1">
        <p:scale>
          <a:sx n="124" d="100"/>
          <a:sy n="124" d="100"/>
        </p:scale>
        <p:origin x="1152" y="168"/>
      </p:cViewPr>
      <p:guideLst>
        <p:guide orient="horz" pos="419"/>
        <p:guide pos="495"/>
        <p:guide orient="horz" pos="2803"/>
        <p:guide orient="horz" pos="2794"/>
        <p:guide pos="55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0" d="100"/>
          <a:sy n="120" d="100"/>
        </p:scale>
        <p:origin x="-4344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208" cy="46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197" y="0"/>
            <a:ext cx="3037207" cy="46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7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071"/>
            <a:ext cx="3037208" cy="46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7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197" y="8832071"/>
            <a:ext cx="3037207" cy="46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ea typeface="ＭＳ Ｐゴシック" charset="-128"/>
              </a:defRPr>
            </a:lvl1pPr>
          </a:lstStyle>
          <a:p>
            <a:pPr>
              <a:defRPr/>
            </a:pPr>
            <a:fld id="{BCF209AB-327B-4EF9-B160-FF9A8A6DF0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9782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208" cy="46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197" y="0"/>
            <a:ext cx="3037207" cy="46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404" y="4416839"/>
            <a:ext cx="5141592" cy="4182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071"/>
            <a:ext cx="3037208" cy="46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197" y="8832071"/>
            <a:ext cx="3037207" cy="46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7C39EE72-446C-4E89-9D84-E30D697F6F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270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ヒラギノ角ゴ Pro W3" pitchFamily="-109" charset="-128"/>
        <a:cs typeface="ヒラギノ角ゴ Pro W3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ヒラギノ角ゴ Pro W3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902711E2-22B5-4A11-9C15-C67BBBC45D28}" type="slidenum">
              <a:rPr lang="en-US" smtClean="0"/>
              <a:pPr/>
              <a:t>‹#›</a:t>
            </a:fld>
            <a:endParaRPr lang="en-US" dirty="0"/>
          </a:p>
          <a:p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81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413457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ternal NASA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748980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004386" y="6483349"/>
            <a:ext cx="787725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en-US" dirty="0">
                <a:solidFill>
                  <a:srgbClr val="000000"/>
                </a:solidFill>
              </a:rPr>
              <a:t>9/16/14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7534" y="6483349"/>
            <a:ext cx="4588933" cy="365125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</a:rPr>
              <a:t>The technical data in this document is controlled under the U.S. Export Regulations; release to foreign persons may require an export authorization.  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4350" y="6483349"/>
            <a:ext cx="1132449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752ABD36-0AAD-3448-9164-3F611EC6570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1001888" y="1297172"/>
            <a:ext cx="7684911" cy="4944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67007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929" y="1329073"/>
            <a:ext cx="4038600" cy="49335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6929" y="1329073"/>
            <a:ext cx="4038600" cy="49335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1004387" y="6483355"/>
            <a:ext cx="886503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4350" y="6483355"/>
            <a:ext cx="1132449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752ABD36-0AAD-3448-9164-3F611EC6570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4540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71450" y="6523038"/>
            <a:ext cx="4895850" cy="2587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06971" y="6596063"/>
            <a:ext cx="508455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9DB952-D2FF-471F-897E-1437345C8095}" type="slidenum">
              <a:rPr lang="en-US" altLang="en-US"/>
              <a:pPr/>
              <a:t>‹#›</a:t>
            </a:fld>
            <a:endParaRPr lang="en-US" altLang="en-US" sz="1000" dirty="0">
              <a:latin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6813550" y="6597650"/>
            <a:ext cx="762000" cy="190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095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hemes_BG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24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10556"/>
            <a:ext cx="213360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b="0">
                <a:solidFill>
                  <a:srgbClr val="FFFFFF"/>
                </a:solidFill>
                <a:ea typeface="+mn-ea"/>
              </a:defRPr>
            </a:lvl1pPr>
          </a:lstStyle>
          <a:p>
            <a:fld id="{33D804BE-5198-2946-A7CF-1560F12F4D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2488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677" y="1165225"/>
            <a:ext cx="8756650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81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>
              <a:defRPr sz="1000" b="0">
                <a:solidFill>
                  <a:srgbClr val="FFFFFF"/>
                </a:solidFill>
              </a:defRPr>
            </a:lvl1pPr>
          </a:lstStyle>
          <a:p>
            <a:fld id="{1A91A39F-11B5-9847-AA17-E654CBC879A1}" type="datetimeFigureOut">
              <a:rPr lang="en-US" smtClean="0"/>
              <a:pPr/>
              <a:t>10/8/19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96746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27" r:id="rId1"/>
    <p:sldLayoutId id="2147484229" r:id="rId2"/>
    <p:sldLayoutId id="2147484231" r:id="rId3"/>
    <p:sldLayoutId id="2147484232" r:id="rId4"/>
    <p:sldLayoutId id="2147484254" r:id="rId5"/>
  </p:sldLayoutIdLst>
  <p:transition/>
  <p:hf hdr="0" ftr="0" dt="0"/>
  <p:txStyles>
    <p:titleStyle>
      <a:lvl1pPr algn="r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 Narrow"/>
          <a:ea typeface="+mj-ea"/>
          <a:cs typeface="Arial Narrow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9pPr>
    </p:titleStyle>
    <p:bodyStyle>
      <a:lvl1pPr marL="174625" indent="-174625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515938" indent="-233363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FFFFFF"/>
          </a:solidFill>
          <a:latin typeface="+mn-lt"/>
          <a:ea typeface="+mn-ea"/>
        </a:defRPr>
      </a:lvl2pPr>
      <a:lvl3pPr marL="739775" indent="-166688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FFFFFF"/>
          </a:solidFill>
          <a:latin typeface="+mn-lt"/>
          <a:ea typeface="+mn-ea"/>
        </a:defRPr>
      </a:lvl3pPr>
      <a:lvl4pPr marL="1089025" indent="-233363" algn="l" rtl="0" fontAlgn="base">
        <a:spcBef>
          <a:spcPct val="20000"/>
        </a:spcBef>
        <a:spcAft>
          <a:spcPct val="0"/>
        </a:spcAft>
        <a:buChar char="–"/>
        <a:defRPr sz="1400">
          <a:solidFill>
            <a:srgbClr val="FFFFFF"/>
          </a:solidFill>
          <a:latin typeface="+mn-lt"/>
          <a:ea typeface="+mn-ea"/>
        </a:defRPr>
      </a:lvl4pPr>
      <a:lvl5pPr marL="1312863" indent="-166688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FFFFFF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273353"/>
            <a:ext cx="9144000" cy="896112"/>
            <a:chOff x="0" y="273353"/>
            <a:chExt cx="9144000" cy="896112"/>
          </a:xfrm>
        </p:grpSpPr>
        <p:sp>
          <p:nvSpPr>
            <p:cNvPr id="11" name="Rectangle 10"/>
            <p:cNvSpPr/>
            <p:nvPr/>
          </p:nvSpPr>
          <p:spPr>
            <a:xfrm>
              <a:off x="0" y="273353"/>
              <a:ext cx="9144000" cy="895048"/>
            </a:xfrm>
            <a:prstGeom prst="rect">
              <a:avLst/>
            </a:prstGeom>
            <a:solidFill>
              <a:srgbClr val="0D223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45536" y="273353"/>
              <a:ext cx="5998464" cy="896112"/>
            </a:xfrm>
            <a:prstGeom prst="rect">
              <a:avLst/>
            </a:prstGeom>
            <a:solidFill>
              <a:srgbClr val="213F68"/>
            </a:solidFill>
          </p:spPr>
          <p:txBody>
            <a:bodyPr wrap="square" rtlCol="0" anchor="ctr">
              <a:noAutofit/>
            </a:bodyPr>
            <a:lstStyle/>
            <a:p>
              <a:pPr algn="ctr"/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610716016"/>
      </p:ext>
    </p:extLst>
  </p:cSld>
  <p:clrMapOvr>
    <a:masterClrMapping/>
  </p:clrMapOvr>
</p:sld>
</file>

<file path=ppt/theme/theme1.xml><?xml version="1.0" encoding="utf-8"?>
<a:theme xmlns:a="http://schemas.openxmlformats.org/drawingml/2006/main" name="D&amp;N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Frontie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Frontier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Frontier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Frontier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Frontier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Frontier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Frontier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Frontier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Frontier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Frontier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Frontier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Frontier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Times</vt:lpstr>
      <vt:lpstr>Times New Roman</vt:lpstr>
      <vt:lpstr>D&amp;NF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Mission Directorate</dc:title>
  <dc:subject>NAS Committee on Large Strategic NASA Science Missions</dc:subject>
  <dc:creator/>
  <cp:keywords>SMD, missions, large, strategic</cp:keywords>
  <dc:description/>
  <cp:lastModifiedBy/>
  <cp:revision>1</cp:revision>
  <cp:lastPrinted>2012-02-09T18:04:11Z</cp:lastPrinted>
  <dcterms:created xsi:type="dcterms:W3CDTF">2012-02-28T14:53:04Z</dcterms:created>
  <dcterms:modified xsi:type="dcterms:W3CDTF">2019-10-08T21:27:53Z</dcterms:modified>
  <cp:category>presentations-AA</cp:category>
</cp:coreProperties>
</file>